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sldIdLst>
    <p:sldId id="257" r:id="rId2"/>
    <p:sldId id="265" r:id="rId3"/>
    <p:sldId id="278" r:id="rId4"/>
    <p:sldId id="282" r:id="rId5"/>
    <p:sldId id="284" r:id="rId6"/>
    <p:sldId id="267" r:id="rId7"/>
    <p:sldId id="288" r:id="rId8"/>
    <p:sldId id="289" r:id="rId9"/>
    <p:sldId id="290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1026" y="4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jpeg"/><Relationship Id="rId7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9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РАЗНОЕ\личное\с флешки моей\ддт\Pictures\Новая папка\Эмблема ДДТ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571480"/>
            <a:ext cx="2593191" cy="1941516"/>
          </a:xfrm>
          <a:prstGeom prst="rect">
            <a:avLst/>
          </a:prstGeom>
          <a:noFill/>
        </p:spPr>
      </p:pic>
      <p:pic>
        <p:nvPicPr>
          <p:cNvPr id="29700" name="Picture 4" descr="https://kartinkin.net/uploads/posts/2021-04/1617283226_5-p-ramki-dlya-prezentatsii-na-prozrachnom-fon-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2051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2976" y="-142900"/>
            <a:ext cx="6948264" cy="47971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Оценка качества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работы</a:t>
            </a: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едагога дополнительного образования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Абулькиной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Лейлы 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Суламбековны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3851920" y="6453336"/>
            <a:ext cx="1728192" cy="40466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2023 г.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027" name="Picture 3" descr="C:\Users\дом\Desktop\Фото, видео Лейла\Фото\Я и\IMG-20210507-WA000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102440"/>
            <a:ext cx="2593733" cy="3454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s://kartinkin.net/uploads/posts/2021-04/1617283226_5-p-ramki-dlya-prezentatsii-na-prozrachnom-fon-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671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1"/>
          <p:cNvSpPr>
            <a:spLocks noGrp="1" noChangeArrowheads="1"/>
          </p:cNvSpPr>
          <p:nvPr>
            <p:ph type="ctrTitle"/>
          </p:nvPr>
        </p:nvSpPr>
        <p:spPr bwMode="auto">
          <a:xfrm>
            <a:off x="2206322" y="714356"/>
            <a:ext cx="456580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Достижения обучающихся</a:t>
            </a:r>
            <a:endParaRPr lang="ru-RU" sz="2800" dirty="0"/>
          </a:p>
        </p:txBody>
      </p:sp>
      <p:pic>
        <p:nvPicPr>
          <p:cNvPr id="3075" name="Picture 3" descr="H:\Дом детского творчества\Для портфолио\СП абулькина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443625"/>
            <a:ext cx="1800200" cy="2546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H:\Дом детского творчества\Для портфолио\СП абулькина (3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1992" y="1418807"/>
            <a:ext cx="1779269" cy="251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:\Дом детского творчества\Для портфолио\СП абулькина (4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9350" y="3786539"/>
            <a:ext cx="1630775" cy="2306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H:\Дом детского творчества\Для портфолио\СП абулькина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18807"/>
            <a:ext cx="1852520" cy="2620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H:\Дом детского творчества\Для портфолио\Лукьянцева Дарья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5" y="3786540"/>
            <a:ext cx="1728191" cy="2445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s://kartinkin.net/uploads/posts/2021-04/1617283226_5-p-ramki-dlya-prezentatsii-na-prozrachnom-fon-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6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1"/>
          <p:cNvSpPr>
            <a:spLocks noGrp="1" noChangeArrowheads="1"/>
          </p:cNvSpPr>
          <p:nvPr>
            <p:ph type="ctrTitle"/>
          </p:nvPr>
        </p:nvSpPr>
        <p:spPr bwMode="auto">
          <a:xfrm>
            <a:off x="2206322" y="714356"/>
            <a:ext cx="456580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Достижения обучающихся</a:t>
            </a:r>
            <a:endParaRPr lang="ru-RU" sz="2800" dirty="0"/>
          </a:p>
        </p:txBody>
      </p:sp>
      <p:pic>
        <p:nvPicPr>
          <p:cNvPr id="2050" name="Picture 2" descr="E:\Дом детского творчества\Для портфолио\Абвгдейка_page-0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340768"/>
            <a:ext cx="1660946" cy="234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Дом детского творчества\Для портфолио\НАДВОРНЫЙ СЕРГЕЙ.ДДТ_page-0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340768"/>
            <a:ext cx="1659796" cy="234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E:\Дом детского творчества\Для портфолио\Лукьянцева Дарья.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367926"/>
            <a:ext cx="1775980" cy="2367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009" y="3752707"/>
            <a:ext cx="1700540" cy="2403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9702" y="3861048"/>
            <a:ext cx="1680416" cy="2375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 descr="C:\Users\Юзер\Downloads\1678967058203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861048"/>
            <a:ext cx="1659796" cy="22953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6042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s://kartinkin.net/uploads/posts/2021-04/1617283226_5-p-ramki-dlya-prezentatsii-na-prozrachnom-fon-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966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1"/>
          <p:cNvSpPr>
            <a:spLocks noGrp="1" noChangeArrowheads="1"/>
          </p:cNvSpPr>
          <p:nvPr>
            <p:ph type="ctrTitle"/>
          </p:nvPr>
        </p:nvSpPr>
        <p:spPr bwMode="auto">
          <a:xfrm>
            <a:off x="2206322" y="714356"/>
            <a:ext cx="456580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Достижения обучающихся</a:t>
            </a:r>
            <a:endParaRPr lang="ru-RU" sz="2800" dirty="0"/>
          </a:p>
        </p:txBody>
      </p:sp>
      <p:pic>
        <p:nvPicPr>
          <p:cNvPr id="4098" name="Picture 2" descr="E:\Дом детского творчества\Для портфолио\IMG_20220904_2059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68760"/>
            <a:ext cx="1800200" cy="2596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E:\Дом детского творчества\Для портфолио\IMG_20220904_2101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654" y="1268759"/>
            <a:ext cx="1918939" cy="2596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:\Дом детского творчества\Для портфолио\IMG_20220904_21013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714" y="1285568"/>
            <a:ext cx="1822981" cy="2579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E:\Дом детского творчества\Для портфолио\IMG_20220904_21021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149080"/>
            <a:ext cx="1524373" cy="2194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E:\Дом детского творчества\Для портфолио\IMG_20220904_21024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654" y="4070729"/>
            <a:ext cx="1918939" cy="2171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E:\Дом детского творчества\Для портфолио\IMG_20220904_21031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197" y="4070729"/>
            <a:ext cx="1498498" cy="2171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637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s://kartinkin.net/uploads/posts/2021-04/1617283226_5-p-ramki-dlya-prezentatsii-na-prozrachnom-fon-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0697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1"/>
          <p:cNvSpPr>
            <a:spLocks noGrp="1" noChangeArrowheads="1"/>
          </p:cNvSpPr>
          <p:nvPr>
            <p:ph type="ctrTitle"/>
          </p:nvPr>
        </p:nvSpPr>
        <p:spPr bwMode="auto">
          <a:xfrm>
            <a:off x="2206322" y="714356"/>
            <a:ext cx="456580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Достижения обучающихся</a:t>
            </a:r>
            <a:endParaRPr lang="ru-RU" sz="2800" dirty="0"/>
          </a:p>
        </p:txBody>
      </p:sp>
      <p:pic>
        <p:nvPicPr>
          <p:cNvPr id="1026" name="Picture 2" descr="E:\Дом детского творчества\Для портфолио\IMG_20220904_2111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232" y="1268761"/>
            <a:ext cx="1648652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Дом детского творчества\Для портфолио\167351830505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480" y="1268761"/>
            <a:ext cx="1633856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Дом детского творчества\Для портфолио\167351842219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2371" y="3793048"/>
            <a:ext cx="1683965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:\Дом детского творчества\Для портфолио\Краснакя звезда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964" y="3789040"/>
            <a:ext cx="1629103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280667"/>
            <a:ext cx="1597025" cy="229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1261" y="3789040"/>
            <a:ext cx="1639887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3899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s://kartinkin.net/uploads/posts/2021-04/1617283226_5-p-ramki-dlya-prezentatsii-na-prozrachnom-fon-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44" y="260648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1"/>
          <p:cNvSpPr>
            <a:spLocks noGrp="1" noChangeArrowheads="1"/>
          </p:cNvSpPr>
          <p:nvPr>
            <p:ph type="ctrTitle"/>
          </p:nvPr>
        </p:nvSpPr>
        <p:spPr bwMode="auto">
          <a:xfrm>
            <a:off x="1785918" y="714356"/>
            <a:ext cx="557922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Участие 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профессиональных конкурсах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/>
          </a:p>
        </p:txBody>
      </p:sp>
      <p:pic>
        <p:nvPicPr>
          <p:cNvPr id="1026" name="Picture 2" descr="H:\Дом детского творчества\Для портфолио\Абулькина Лейла Суламбековн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72816"/>
            <a:ext cx="2129554" cy="299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772816"/>
            <a:ext cx="2087644" cy="2996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C:\Users\Юзер\Downloads\Флагман Сертификат_pages-to-jpg-00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916832"/>
            <a:ext cx="1893646" cy="27352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s://kartinkin.net/uploads/posts/2021-04/1617283226_5-p-ramki-dlya-prezentatsii-na-prozrachnom-fon-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49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1"/>
          <p:cNvSpPr>
            <a:spLocks noGrp="1" noChangeArrowheads="1"/>
          </p:cNvSpPr>
          <p:nvPr>
            <p:ph type="ctrTitle"/>
          </p:nvPr>
        </p:nvSpPr>
        <p:spPr bwMode="auto">
          <a:xfrm>
            <a:off x="1428728" y="714356"/>
            <a:ext cx="630390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Мои достижения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/>
          </a:p>
        </p:txBody>
      </p:sp>
      <p:pic>
        <p:nvPicPr>
          <p:cNvPr id="8194" name="Picture 2" descr="H:\Дом детского творчества\Для портфолио\Абулькина Лейла Суламбековна_page-0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27035"/>
            <a:ext cx="1584176" cy="2240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H:\Дом детского творчества\Для портфолио\для лейлы_page-00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677" y="1427035"/>
            <a:ext cx="1682809" cy="2378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:\Дом детского творчества\Для портфолио\IMG_20220904_21061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797" y="1427036"/>
            <a:ext cx="1670691" cy="2361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H:\Дом детского творчества\Для портфолио\IMG_20220904_21065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406774"/>
            <a:ext cx="1656184" cy="2382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421" y="3945349"/>
            <a:ext cx="1550677" cy="2208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5827" y="3945349"/>
            <a:ext cx="1537572" cy="2208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525" y="3971923"/>
            <a:ext cx="1473597" cy="2155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8215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s://kartinkin.net/uploads/posts/2021-04/1617283226_5-p-ramki-dlya-prezentatsii-na-prozrachnom-fon-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9825" y="-35395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1"/>
          <p:cNvSpPr>
            <a:spLocks noGrp="1" noChangeArrowheads="1"/>
          </p:cNvSpPr>
          <p:nvPr>
            <p:ph type="ctrTitle"/>
          </p:nvPr>
        </p:nvSpPr>
        <p:spPr bwMode="auto">
          <a:xfrm>
            <a:off x="1428728" y="714356"/>
            <a:ext cx="630390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Мои достижения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/>
          </a:p>
        </p:txBody>
      </p:sp>
      <p:pic>
        <p:nvPicPr>
          <p:cNvPr id="1026" name="Picture 2" descr="C:\Users\дом\Desktop\конвертировать\ДДТ!!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68761"/>
            <a:ext cx="1944216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дом\Desktop\конвертировать\ДДТ!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287236"/>
            <a:ext cx="1944216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дом\Desktop\конвертировать\ДДТ.!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268762"/>
            <a:ext cx="1944216" cy="259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дом\Desktop\конвертировать\ДДТ..............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018010"/>
            <a:ext cx="1872208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дом\Desktop\конвертировать\ДДТ....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018010"/>
            <a:ext cx="1944216" cy="2304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дом\Desktop\конвертировать\ДДТ...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864" y="4018011"/>
            <a:ext cx="1772488" cy="221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0080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s://kartinkin.net/uploads/posts/2021-04/1617283226_5-p-ramki-dlya-prezentatsii-na-prozrachnom-fon-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9825" y="-35395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1"/>
          <p:cNvSpPr>
            <a:spLocks noGrp="1" noChangeArrowheads="1"/>
          </p:cNvSpPr>
          <p:nvPr>
            <p:ph type="ctrTitle"/>
          </p:nvPr>
        </p:nvSpPr>
        <p:spPr bwMode="auto">
          <a:xfrm>
            <a:off x="1331641" y="545095"/>
            <a:ext cx="633670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Мои достижения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/>
          </a:p>
        </p:txBody>
      </p:sp>
      <p:pic>
        <p:nvPicPr>
          <p:cNvPr id="2050" name="Picture 2" descr="C:\Users\дом\Desktop\конвертировать\ДДТ.......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223" y="1340768"/>
            <a:ext cx="1970838" cy="262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дом\Desktop\конвертировать\ДДТ..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756" y="1343772"/>
            <a:ext cx="1970838" cy="262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дом\Desktop\конвертировать\ДДТ..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501" y="1359575"/>
            <a:ext cx="1970838" cy="262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дом\Desktop\конвертировать\ДДТ.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695" y="3573016"/>
            <a:ext cx="1836204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дом\Desktop\конвертировать\ДДТ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573016"/>
            <a:ext cx="1836203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08575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2734</TotalTime>
  <Words>22</Words>
  <Application>Microsoft Office PowerPoint</Application>
  <PresentationFormat>Экран (4:3)</PresentationFormat>
  <Paragraphs>10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              Оценка качества работы педагога дополнительного образования Абулькиной Лейлы Суламбековны  </vt:lpstr>
      <vt:lpstr> Достижения обучающихся</vt:lpstr>
      <vt:lpstr> Достижения обучающихся</vt:lpstr>
      <vt:lpstr> Достижения обучающихся</vt:lpstr>
      <vt:lpstr> Достижения обучающихся</vt:lpstr>
      <vt:lpstr>Участие   в профессиональных конкурсах  </vt:lpstr>
      <vt:lpstr>Мои достижения  </vt:lpstr>
      <vt:lpstr>Мои достижения  </vt:lpstr>
      <vt:lpstr>Мои достижения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дом</cp:lastModifiedBy>
  <cp:revision>176</cp:revision>
  <dcterms:created xsi:type="dcterms:W3CDTF">2017-08-10T18:19:01Z</dcterms:created>
  <dcterms:modified xsi:type="dcterms:W3CDTF">2023-03-20T19:06:46Z</dcterms:modified>
</cp:coreProperties>
</file>